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99"/>
    <p:restoredTop sz="86482"/>
  </p:normalViewPr>
  <p:slideViewPr>
    <p:cSldViewPr snapToGrid="0" snapToObjects="1">
      <p:cViewPr>
        <p:scale>
          <a:sx n="70" d="100"/>
          <a:sy n="70" d="100"/>
        </p:scale>
        <p:origin x="88" y="6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1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04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0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7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98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1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57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9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5A5FA-AB57-8044-B476-278C56C51529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7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FB22FE2-FB1E-654A-934C-8BCE81DE863A}"/>
              </a:ext>
            </a:extLst>
          </p:cNvPr>
          <p:cNvSpPr/>
          <p:nvPr/>
        </p:nvSpPr>
        <p:spPr>
          <a:xfrm>
            <a:off x="782122" y="522019"/>
            <a:ext cx="3251200" cy="4085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AD3D6F-8AEF-734C-A27F-3B7648A1C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122" y="2778395"/>
            <a:ext cx="32512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E5CF0B-9755-C241-8F01-993A5C3F3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22" y="522019"/>
            <a:ext cx="3251200" cy="1828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05280F6-83CD-2042-9887-D2803B5EEFC1}"/>
              </a:ext>
            </a:extLst>
          </p:cNvPr>
          <p:cNvSpPr txBox="1"/>
          <p:nvPr/>
        </p:nvSpPr>
        <p:spPr>
          <a:xfrm>
            <a:off x="2134248" y="2108877"/>
            <a:ext cx="5469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6B5767-C0B3-A840-9A93-52E725D79CBB}"/>
              </a:ext>
            </a:extLst>
          </p:cNvPr>
          <p:cNvSpPr txBox="1"/>
          <p:nvPr/>
        </p:nvSpPr>
        <p:spPr>
          <a:xfrm>
            <a:off x="3085627" y="4145530"/>
            <a:ext cx="947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Input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E8C42-2FB9-F345-BFAD-4879C1C37008}"/>
              </a:ext>
            </a:extLst>
          </p:cNvPr>
          <p:cNvSpPr/>
          <p:nvPr/>
        </p:nvSpPr>
        <p:spPr>
          <a:xfrm>
            <a:off x="7758414" y="522019"/>
            <a:ext cx="3251200" cy="4085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A7C0512-B022-8B49-A8C0-60139E03E0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9" t="20473" r="34526" b="10545"/>
          <a:stretch/>
        </p:blipFill>
        <p:spPr>
          <a:xfrm>
            <a:off x="7758414" y="1517226"/>
            <a:ext cx="3251200" cy="13051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4E86F3E-1751-D345-93AD-C2D7879092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414" y="2782197"/>
            <a:ext cx="3251200" cy="182499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8BDE42-93C6-6D40-B9EF-A95BD528371C}"/>
              </a:ext>
            </a:extLst>
          </p:cNvPr>
          <p:cNvSpPr txBox="1"/>
          <p:nvPr/>
        </p:nvSpPr>
        <p:spPr>
          <a:xfrm>
            <a:off x="9799025" y="4145530"/>
            <a:ext cx="1210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Output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0170D5-65D6-A845-8BF0-878A91A3B3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9192"/>
          <a:stretch/>
        </p:blipFill>
        <p:spPr>
          <a:xfrm>
            <a:off x="7758414" y="522019"/>
            <a:ext cx="3251200" cy="94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75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33" y="3396342"/>
            <a:ext cx="5019939" cy="28178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9" t="20473" r="34526" b="10545"/>
          <a:stretch/>
        </p:blipFill>
        <p:spPr>
          <a:xfrm>
            <a:off x="3545633" y="849086"/>
            <a:ext cx="5020370" cy="20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12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Xiuming Zhang</dc:creator>
  <cp:lastModifiedBy>Xiuming Zhang</cp:lastModifiedBy>
  <cp:revision>18</cp:revision>
  <dcterms:created xsi:type="dcterms:W3CDTF">2018-11-17T03:44:26Z</dcterms:created>
  <dcterms:modified xsi:type="dcterms:W3CDTF">2020-05-24T02:10:11Z</dcterms:modified>
</cp:coreProperties>
</file>

<file path=docProps/thumbnail.jpeg>
</file>